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548" r:id="rId21"/>
    <p:sldId id="549" r:id="rId22"/>
    <p:sldId id="550" r:id="rId23"/>
    <p:sldId id="551" r:id="rId24"/>
    <p:sldId id="552" r:id="rId25"/>
    <p:sldId id="553" r:id="rId26"/>
    <p:sldId id="554" r:id="rId27"/>
    <p:sldId id="555" r:id="rId28"/>
    <p:sldId id="556" r:id="rId29"/>
    <p:sldId id="557" r:id="rId30"/>
    <p:sldId id="558" r:id="rId31"/>
    <p:sldId id="559" r:id="rId32"/>
    <p:sldId id="291" r:id="rId33"/>
    <p:sldId id="426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3" r:id="rId53"/>
    <p:sldId id="534" r:id="rId54"/>
    <p:sldId id="535" r:id="rId55"/>
    <p:sldId id="536" r:id="rId56"/>
    <p:sldId id="537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267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290" r:id="rId88"/>
    <p:sldId id="447" r:id="rId89"/>
    <p:sldId id="448" r:id="rId90"/>
    <p:sldId id="449" r:id="rId91"/>
    <p:sldId id="450" r:id="rId92"/>
    <p:sldId id="451" r:id="rId93"/>
    <p:sldId id="515" r:id="rId94"/>
    <p:sldId id="452" r:id="rId95"/>
    <p:sldId id="453" r:id="rId96"/>
    <p:sldId id="516" r:id="rId97"/>
    <p:sldId id="517" r:id="rId98"/>
    <p:sldId id="518" r:id="rId99"/>
    <p:sldId id="424" r:id="rId100"/>
    <p:sldId id="423" r:id="rId101"/>
    <p:sldId id="326" r:id="rId102"/>
    <p:sldId id="327" r:id="rId103"/>
    <p:sldId id="328" r:id="rId104"/>
    <p:sldId id="329" r:id="rId105"/>
    <p:sldId id="330" r:id="rId106"/>
    <p:sldId id="331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049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50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3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12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6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tif"/><Relationship Id="rId4" Type="http://schemas.openxmlformats.org/officeDocument/2006/relationships/image" Target="../media/image56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 목표를 거의 완료 한 것 같음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활용도가 아직은 미흡 </a:t>
            </a:r>
            <a:r>
              <a:rPr lang="en-US" altLang="ko-KR" dirty="0" smtClean="0"/>
              <a:t>- &gt; </a:t>
            </a:r>
            <a:r>
              <a:rPr lang="ko-KR" altLang="en-US" dirty="0" smtClean="0"/>
              <a:t>다음주에 좀 더</a:t>
            </a:r>
            <a:endParaRPr lang="en-US" altLang="ko-KR" dirty="0" smtClean="0"/>
          </a:p>
          <a:p>
            <a:r>
              <a:rPr lang="ko-KR" altLang="en-US" dirty="0" smtClean="0"/>
              <a:t>본인 분담 파트가 바뀌면서 다양한 데이터베이스를 쓸 수 있어 </a:t>
            </a:r>
            <a:r>
              <a:rPr lang="ko-KR" altLang="en-US" smtClean="0"/>
              <a:t>이해도를 높여가는데 </a:t>
            </a:r>
            <a:r>
              <a:rPr lang="ko-KR" altLang="en-US" dirty="0" smtClean="0"/>
              <a:t>도움이 되었음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69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7" y="241986"/>
            <a:ext cx="7867650" cy="6324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18" y="461448"/>
            <a:ext cx="72390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118" y="1529019"/>
            <a:ext cx="685800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06" y="1561068"/>
            <a:ext cx="9725025" cy="441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331" y="3625678"/>
            <a:ext cx="7429500" cy="2209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595" y="853903"/>
            <a:ext cx="8982075" cy="554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29" y="2158440"/>
            <a:ext cx="50196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5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48" y="67833"/>
            <a:ext cx="8012663" cy="6011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57" y="244432"/>
            <a:ext cx="7972425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57" y="1144930"/>
            <a:ext cx="80772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38" y="2007328"/>
            <a:ext cx="9296400" cy="87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57" y="2740303"/>
            <a:ext cx="7943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4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27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18" y="421674"/>
            <a:ext cx="7648575" cy="598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6" y="1793279"/>
            <a:ext cx="7534275" cy="438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43" y="304413"/>
            <a:ext cx="8858250" cy="695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3" y="1141262"/>
            <a:ext cx="891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503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2" y="579094"/>
            <a:ext cx="8572500" cy="5419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46422" y="1334530"/>
            <a:ext cx="2306594" cy="453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19" y="1292311"/>
            <a:ext cx="7610475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716" y="1787611"/>
            <a:ext cx="1600200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25" y="3432693"/>
            <a:ext cx="86391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419" y="4117335"/>
            <a:ext cx="8905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44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66712"/>
            <a:ext cx="8267700" cy="61245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5290" y="1483567"/>
            <a:ext cx="4316869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7" y="771757"/>
            <a:ext cx="643890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7" y="1483567"/>
            <a:ext cx="3095625" cy="65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58" y="333607"/>
            <a:ext cx="7610475" cy="495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455" y="828907"/>
            <a:ext cx="1600200" cy="5238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52159" y="1483567"/>
            <a:ext cx="2597114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73;g7c553259d1_0_81"/>
          <p:cNvSpPr/>
          <p:nvPr/>
        </p:nvSpPr>
        <p:spPr>
          <a:xfrm>
            <a:off x="3114758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2628889"/>
            <a:ext cx="9296400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77" y="3488336"/>
            <a:ext cx="3933825" cy="904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397" y="4528758"/>
            <a:ext cx="7459629" cy="838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395" y="5476685"/>
            <a:ext cx="3933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5242137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" y="694089"/>
            <a:ext cx="9810750" cy="904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" y="1818189"/>
            <a:ext cx="42576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56" y="1554503"/>
            <a:ext cx="6803766" cy="968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50" y="2480239"/>
            <a:ext cx="42576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7341524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3" y="999039"/>
            <a:ext cx="9782175" cy="81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3" y="1902292"/>
            <a:ext cx="4191000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54" y="2107708"/>
            <a:ext cx="6021355" cy="850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02" y="3143833"/>
            <a:ext cx="4191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29" y="150019"/>
            <a:ext cx="3981450" cy="295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29" y="468120"/>
            <a:ext cx="3981450" cy="1630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490" y="3695106"/>
            <a:ext cx="9144000" cy="885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64" y="4586287"/>
            <a:ext cx="984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22376"/>
            <a:ext cx="12192000" cy="4883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76" y="3184310"/>
            <a:ext cx="4695825" cy="39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01" y="3615638"/>
            <a:ext cx="5791200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20" y="4402871"/>
            <a:ext cx="6282381" cy="921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260" y="5359218"/>
            <a:ext cx="7763415" cy="3559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875" y="5715199"/>
            <a:ext cx="4114800" cy="46672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6300000">
            <a:off x="9630675" y="259633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52" y="3100773"/>
            <a:ext cx="5421399" cy="4064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068065" y="3575222"/>
            <a:ext cx="840259" cy="85673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77" y="4828606"/>
            <a:ext cx="5264627" cy="576648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9800000">
            <a:off x="6595285" y="5235028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86131" y="5528628"/>
            <a:ext cx="361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후기는 </a:t>
            </a:r>
            <a:r>
              <a:rPr lang="ko-KR" altLang="en-US" dirty="0" err="1" smtClean="0"/>
              <a:t>렌탈고객만</a:t>
            </a:r>
            <a:r>
              <a:rPr lang="ko-KR" altLang="en-US" dirty="0" smtClean="0"/>
              <a:t> 작성할 수 있기 때문에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구문 대신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구문을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014412"/>
            <a:ext cx="67341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6" y="687473"/>
            <a:ext cx="4029075" cy="2352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87" y="3910914"/>
            <a:ext cx="2009775" cy="91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5" y="3040148"/>
            <a:ext cx="5401576" cy="799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5" y="3939489"/>
            <a:ext cx="6476999" cy="42862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9800000">
            <a:off x="4058031" y="4448341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999" y="3439754"/>
            <a:ext cx="28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처리중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defaul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410" y="1334787"/>
            <a:ext cx="4102741" cy="322073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9388581" y="100077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84" y="966530"/>
            <a:ext cx="7515225" cy="295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84" y="1348431"/>
            <a:ext cx="3990975" cy="1409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50" y="2591571"/>
            <a:ext cx="3695700" cy="5334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8210569" y="541274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9254309" y="2082930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9981899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9259146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04348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67845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400026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069460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33535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89111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92729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04034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93562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08086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72997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866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4140843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63268691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7339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166380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363556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665274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07632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04105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728978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497769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21196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353920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337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4569528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02259207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99724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16690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928986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978834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71597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56229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655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8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9521457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70797627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7680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48894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8226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22246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936378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76265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4789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6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1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49265380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5334877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90264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301123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76230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658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53882550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699936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221259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3847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53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16210960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87671554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39">
            <a:extLst>
              <a:ext uri="{FF2B5EF4-FFF2-40B4-BE49-F238E27FC236}">
                <a16:creationId xmlns="" xmlns:a16="http://schemas.microsoft.com/office/drawing/2014/main" id="{BB256989-8214-41A6-94A8-7AA30D02BABD}"/>
              </a:ext>
            </a:extLst>
          </p:cNvPr>
          <p:cNvSpPr/>
          <p:nvPr/>
        </p:nvSpPr>
        <p:spPr>
          <a:xfrm>
            <a:off x="2843868" y="1848395"/>
            <a:ext cx="4840448" cy="4517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11" name="직사각형 39">
            <a:extLst>
              <a:ext uri="{FF2B5EF4-FFF2-40B4-BE49-F238E27FC236}">
                <a16:creationId xmlns="" xmlns:a16="http://schemas.microsoft.com/office/drawing/2014/main" id="{482B9B59-9922-4079-B8D0-F1A8E73630F0}"/>
              </a:ext>
            </a:extLst>
          </p:cNvPr>
          <p:cNvSpPr/>
          <p:nvPr/>
        </p:nvSpPr>
        <p:spPr>
          <a:xfrm>
            <a:off x="2843868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팔로잉</a:t>
            </a:r>
            <a:endParaRPr sz="1000" dirty="0"/>
          </a:p>
        </p:txBody>
      </p:sp>
      <p:sp>
        <p:nvSpPr>
          <p:cNvPr id="12" name="직사각형 39">
            <a:extLst>
              <a:ext uri="{FF2B5EF4-FFF2-40B4-BE49-F238E27FC236}">
                <a16:creationId xmlns="" xmlns:a16="http://schemas.microsoft.com/office/drawing/2014/main" id="{69AE393D-8FC4-42B1-99EE-85D7794B4DF9}"/>
              </a:ext>
            </a:extLst>
          </p:cNvPr>
          <p:cNvSpPr/>
          <p:nvPr/>
        </p:nvSpPr>
        <p:spPr>
          <a:xfrm>
            <a:off x="3740092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팔로워</a:t>
            </a:r>
            <a:endParaRPr sz="1000" dirty="0"/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2D2F6C51-AD05-4DD8-BE29-8D66174E7223}"/>
              </a:ext>
            </a:extLst>
          </p:cNvPr>
          <p:cNvSpPr/>
          <p:nvPr/>
        </p:nvSpPr>
        <p:spPr>
          <a:xfrm>
            <a:off x="3163255" y="2142740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06C0C6E-A4D7-48A1-90C2-4AC0907637C3}"/>
              </a:ext>
            </a:extLst>
          </p:cNvPr>
          <p:cNvSpPr/>
          <p:nvPr/>
        </p:nvSpPr>
        <p:spPr>
          <a:xfrm>
            <a:off x="3163255" y="3083037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6" name="직사각형 39">
            <a:extLst>
              <a:ext uri="{FF2B5EF4-FFF2-40B4-BE49-F238E27FC236}">
                <a16:creationId xmlns="" xmlns:a16="http://schemas.microsoft.com/office/drawing/2014/main" id="{3318B5B7-0AAF-40A9-9CF0-00931DA960F0}"/>
              </a:ext>
            </a:extLst>
          </p:cNvPr>
          <p:cNvSpPr/>
          <p:nvPr/>
        </p:nvSpPr>
        <p:spPr>
          <a:xfrm>
            <a:off x="4170539" y="2113337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19" name="직사각형 39">
            <a:extLst>
              <a:ext uri="{FF2B5EF4-FFF2-40B4-BE49-F238E27FC236}">
                <a16:creationId xmlns="" xmlns:a16="http://schemas.microsoft.com/office/drawing/2014/main" id="{B4405616-E188-4F9D-882A-F5C531EEF886}"/>
              </a:ext>
            </a:extLst>
          </p:cNvPr>
          <p:cNvSpPr/>
          <p:nvPr/>
        </p:nvSpPr>
        <p:spPr>
          <a:xfrm>
            <a:off x="311302" y="1518407"/>
            <a:ext cx="2280593" cy="2793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F8F8033-6802-4C81-971D-3E1DC5DED0FF}"/>
              </a:ext>
            </a:extLst>
          </p:cNvPr>
          <p:cNvSpPr/>
          <p:nvPr/>
        </p:nvSpPr>
        <p:spPr>
          <a:xfrm>
            <a:off x="749912" y="1712804"/>
            <a:ext cx="1388378" cy="1370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5618B7DC-7A7F-4CEF-B75D-8E4B8DCEE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53397"/>
              </p:ext>
            </p:extLst>
          </p:nvPr>
        </p:nvGraphicFramePr>
        <p:xfrm>
          <a:off x="634519" y="3379797"/>
          <a:ext cx="166949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99">
                  <a:extLst>
                    <a:ext uri="{9D8B030D-6E8A-4147-A177-3AD203B41FA5}">
                      <a16:colId xmlns="" xmlns:a16="http://schemas.microsoft.com/office/drawing/2014/main" val="465552434"/>
                    </a:ext>
                  </a:extLst>
                </a:gridCol>
                <a:gridCol w="556499">
                  <a:extLst>
                    <a:ext uri="{9D8B030D-6E8A-4147-A177-3AD203B41FA5}">
                      <a16:colId xmlns="" xmlns:a16="http://schemas.microsoft.com/office/drawing/2014/main" val="1845159292"/>
                    </a:ext>
                  </a:extLst>
                </a:gridCol>
                <a:gridCol w="556499">
                  <a:extLst>
                    <a:ext uri="{9D8B030D-6E8A-4147-A177-3AD203B41FA5}">
                      <a16:colId xmlns="" xmlns:a16="http://schemas.microsoft.com/office/drawing/2014/main" val="2998969683"/>
                    </a:ext>
                  </a:extLst>
                </a:gridCol>
              </a:tblGrid>
              <a:tr h="698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팔로워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팔로잉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방문수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8974320"/>
                  </a:ext>
                </a:extLst>
              </a:tr>
            </a:tbl>
          </a:graphicData>
        </a:graphic>
      </p:graphicFrame>
      <p:sp>
        <p:nvSpPr>
          <p:cNvPr id="23" name="직사각형 39">
            <a:extLst>
              <a:ext uri="{FF2B5EF4-FFF2-40B4-BE49-F238E27FC236}">
                <a16:creationId xmlns="" xmlns:a16="http://schemas.microsoft.com/office/drawing/2014/main" id="{A5DF96B7-C56E-45DE-B39F-C951B5E9BB9D}"/>
              </a:ext>
            </a:extLst>
          </p:cNvPr>
          <p:cNvSpPr/>
          <p:nvPr/>
        </p:nvSpPr>
        <p:spPr>
          <a:xfrm>
            <a:off x="6796126" y="2344430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6" name="직사각형 39">
            <a:extLst>
              <a:ext uri="{FF2B5EF4-FFF2-40B4-BE49-F238E27FC236}">
                <a16:creationId xmlns="" xmlns:a16="http://schemas.microsoft.com/office/drawing/2014/main" id="{F1DF59EB-1C5D-4D44-8F39-07BBE3C9C0BE}"/>
              </a:ext>
            </a:extLst>
          </p:cNvPr>
          <p:cNvSpPr/>
          <p:nvPr/>
        </p:nvSpPr>
        <p:spPr>
          <a:xfrm>
            <a:off x="4170539" y="3060979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09C9BDE9-ED41-41D0-B21F-5A5B7F325798}"/>
              </a:ext>
            </a:extLst>
          </p:cNvPr>
          <p:cNvSpPr/>
          <p:nvPr/>
        </p:nvSpPr>
        <p:spPr>
          <a:xfrm>
            <a:off x="6796126" y="3292072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AE926CC0-E633-44BB-9D1C-8DFB679147DE}"/>
              </a:ext>
            </a:extLst>
          </p:cNvPr>
          <p:cNvSpPr/>
          <p:nvPr/>
        </p:nvSpPr>
        <p:spPr>
          <a:xfrm>
            <a:off x="634519" y="176688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17B3222A-E19F-4A24-B8EE-F58B72BD0FD6}"/>
              </a:ext>
            </a:extLst>
          </p:cNvPr>
          <p:cNvSpPr/>
          <p:nvPr/>
        </p:nvSpPr>
        <p:spPr>
          <a:xfrm>
            <a:off x="2667347" y="16343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3;g7c553259d1_0_81">
            <a:extLst>
              <a:ext uri="{FF2B5EF4-FFF2-40B4-BE49-F238E27FC236}">
                <a16:creationId xmlns="" xmlns:a16="http://schemas.microsoft.com/office/drawing/2014/main" id="{E4C82729-C0F7-4FE5-862E-27EB2FB39678}"/>
              </a:ext>
            </a:extLst>
          </p:cNvPr>
          <p:cNvSpPr/>
          <p:nvPr/>
        </p:nvSpPr>
        <p:spPr>
          <a:xfrm>
            <a:off x="7246374" y="2182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5928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직사각형 39"/>
          <p:cNvSpPr/>
          <p:nvPr/>
        </p:nvSpPr>
        <p:spPr>
          <a:xfrm>
            <a:off x="436604" y="1485934"/>
            <a:ext cx="1120346" cy="3377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dirty="0" err="1" smtClean="0"/>
              <a:t>찜예약</a:t>
            </a:r>
            <a:endParaRPr lang="en-US" altLang="ko-KR" sz="1200" dirty="0" smtClean="0"/>
          </a:p>
        </p:txBody>
      </p:sp>
      <p:sp>
        <p:nvSpPr>
          <p:cNvPr id="22" name="직사각형 39"/>
          <p:cNvSpPr/>
          <p:nvPr/>
        </p:nvSpPr>
        <p:spPr>
          <a:xfrm>
            <a:off x="436604" y="2095792"/>
            <a:ext cx="7405817" cy="42226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lang="en-US" altLang="ko-KR" sz="1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15155"/>
              </p:ext>
            </p:extLst>
          </p:nvPr>
        </p:nvGraphicFramePr>
        <p:xfrm>
          <a:off x="834766" y="2380413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9" y="2363937"/>
            <a:ext cx="170285" cy="170285"/>
          </a:xfrm>
          <a:prstGeom prst="rect">
            <a:avLst/>
          </a:prstGeom>
        </p:spPr>
      </p:pic>
      <p:sp>
        <p:nvSpPr>
          <p:cNvPr id="32" name="직사각형 39"/>
          <p:cNvSpPr/>
          <p:nvPr/>
        </p:nvSpPr>
        <p:spPr>
          <a:xfrm>
            <a:off x="1147115" y="3705011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755185"/>
              </p:ext>
            </p:extLst>
          </p:nvPr>
        </p:nvGraphicFramePr>
        <p:xfrm>
          <a:off x="3443415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2380413"/>
            <a:ext cx="170285" cy="170285"/>
          </a:xfrm>
          <a:prstGeom prst="rect">
            <a:avLst/>
          </a:prstGeom>
        </p:spPr>
      </p:pic>
      <p:sp>
        <p:nvSpPr>
          <p:cNvPr id="35" name="직사각형 39"/>
          <p:cNvSpPr/>
          <p:nvPr/>
        </p:nvSpPr>
        <p:spPr>
          <a:xfrm>
            <a:off x="3755764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55709"/>
              </p:ext>
            </p:extLst>
          </p:nvPr>
        </p:nvGraphicFramePr>
        <p:xfrm>
          <a:off x="5771986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2380413"/>
            <a:ext cx="170285" cy="170285"/>
          </a:xfrm>
          <a:prstGeom prst="rect">
            <a:avLst/>
          </a:prstGeom>
        </p:spPr>
      </p:pic>
      <p:sp>
        <p:nvSpPr>
          <p:cNvPr id="38" name="직사각형 39"/>
          <p:cNvSpPr/>
          <p:nvPr/>
        </p:nvSpPr>
        <p:spPr>
          <a:xfrm>
            <a:off x="6084335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752435"/>
              </p:ext>
            </p:extLst>
          </p:nvPr>
        </p:nvGraphicFramePr>
        <p:xfrm>
          <a:off x="5771986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4375711"/>
            <a:ext cx="170285" cy="170285"/>
          </a:xfrm>
          <a:prstGeom prst="rect">
            <a:avLst/>
          </a:prstGeom>
        </p:spPr>
      </p:pic>
      <p:sp>
        <p:nvSpPr>
          <p:cNvPr id="41" name="직사각형 39"/>
          <p:cNvSpPr/>
          <p:nvPr/>
        </p:nvSpPr>
        <p:spPr>
          <a:xfrm>
            <a:off x="6084335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2598"/>
              </p:ext>
            </p:extLst>
          </p:nvPr>
        </p:nvGraphicFramePr>
        <p:xfrm>
          <a:off x="3443415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3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4375711"/>
            <a:ext cx="170285" cy="170285"/>
          </a:xfrm>
          <a:prstGeom prst="rect">
            <a:avLst/>
          </a:prstGeom>
        </p:spPr>
      </p:pic>
      <p:sp>
        <p:nvSpPr>
          <p:cNvPr id="44" name="직사각형 39"/>
          <p:cNvSpPr/>
          <p:nvPr/>
        </p:nvSpPr>
        <p:spPr>
          <a:xfrm>
            <a:off x="3755764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55812"/>
              </p:ext>
            </p:extLst>
          </p:nvPr>
        </p:nvGraphicFramePr>
        <p:xfrm>
          <a:off x="830621" y="4375711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4" y="4359235"/>
            <a:ext cx="170285" cy="170285"/>
          </a:xfrm>
          <a:prstGeom prst="rect">
            <a:avLst/>
          </a:prstGeom>
        </p:spPr>
      </p:pic>
      <p:sp>
        <p:nvSpPr>
          <p:cNvPr id="47" name="직사각형 39"/>
          <p:cNvSpPr/>
          <p:nvPr/>
        </p:nvSpPr>
        <p:spPr>
          <a:xfrm>
            <a:off x="1142970" y="5700309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077705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94334045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2432343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76815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57775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259595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4935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0783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157762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24415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891390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18127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863083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23107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82316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40171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79677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31800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53426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5760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53" y="148280"/>
            <a:ext cx="7732584" cy="43495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92" y="5286774"/>
            <a:ext cx="9242854" cy="1307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82" y="4792290"/>
            <a:ext cx="2400635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6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117717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00946442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52265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1737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499305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8894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11" y="189470"/>
            <a:ext cx="7559657" cy="42589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46" y="4959676"/>
            <a:ext cx="5409451" cy="181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11" y="5300078"/>
            <a:ext cx="2622726" cy="758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0834" y="6217332"/>
            <a:ext cx="75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51803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516009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7962310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23489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07152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150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76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436147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98178832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094023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89082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11227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2792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6" y="181958"/>
            <a:ext cx="8192559" cy="4608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0" y="5043629"/>
            <a:ext cx="9669645" cy="403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25" y="5769721"/>
            <a:ext cx="2510842" cy="6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46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5027753"/>
            <a:ext cx="8814815" cy="326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94" y="5511095"/>
            <a:ext cx="3305907" cy="1128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2" y="164065"/>
            <a:ext cx="8192559" cy="46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9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07264747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66921413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05976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17206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91171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6" y="179344"/>
            <a:ext cx="8921579" cy="5009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438" y="5282867"/>
            <a:ext cx="2305372" cy="228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535" y="5605927"/>
            <a:ext cx="6010594" cy="10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40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9" y="243946"/>
            <a:ext cx="8900115" cy="48305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76" y="5285713"/>
            <a:ext cx="6649378" cy="257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387" y="5688152"/>
            <a:ext cx="541095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90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3988684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90837406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58666324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12766374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8" y="152399"/>
            <a:ext cx="8149694" cy="6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54728" y="1557867"/>
            <a:ext cx="8149694" cy="728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934" y="1331893"/>
            <a:ext cx="144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FAQ, Q&amp;A</a:t>
            </a:r>
            <a:r>
              <a:rPr lang="ko-KR" altLang="en-US" sz="1400" dirty="0" smtClean="0"/>
              <a:t>페이지로 이동 가능한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메뉴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3702560"/>
            <a:ext cx="1448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공지사항을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형식으로 보여줌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55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2310" y="1727199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슬라이드가 펼쳐지며 공지사항의 내용을 확인할 수 있음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70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43" y="2605962"/>
            <a:ext cx="1997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P4notice </a:t>
            </a:r>
            <a:r>
              <a:rPr lang="ko-KR" altLang="en-US" sz="1200" dirty="0" smtClean="0"/>
              <a:t>테이블에서 해당 내용을 저장</a:t>
            </a:r>
            <a:endParaRPr lang="en-US" altLang="ko-KR" sz="1200" dirty="0" smtClean="0"/>
          </a:p>
          <a:p>
            <a:r>
              <a:rPr lang="ko-KR" altLang="en-US" sz="1200" dirty="0" smtClean="0"/>
              <a:t>공지사항 관리자 페이지를 통해 데이터베이스에 등록 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075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3890963"/>
            <a:ext cx="990441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954815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79160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3631162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5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7867" y="4021667"/>
            <a:ext cx="7577666" cy="270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958" y="4487332"/>
            <a:ext cx="223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직관성을</a:t>
            </a:r>
            <a:r>
              <a:rPr lang="ko-KR" altLang="en-US" sz="1400" dirty="0" smtClean="0"/>
              <a:t> 높이기 위해 이미지와 </a:t>
            </a:r>
            <a:r>
              <a:rPr lang="en-US" altLang="ko-KR" sz="1400" dirty="0" smtClean="0"/>
              <a:t>FAQ, </a:t>
            </a:r>
            <a:r>
              <a:rPr lang="ko-KR" altLang="en-US" sz="1400" dirty="0" smtClean="0"/>
              <a:t>이용가이드를 함께 제공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88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999" y="3624844"/>
            <a:ext cx="272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P4FAQ </a:t>
            </a:r>
            <a:r>
              <a:rPr lang="ko-KR" altLang="en-US" sz="1400" dirty="0" smtClean="0"/>
              <a:t>테이블에 데이터를 저장하며 </a:t>
            </a:r>
            <a:r>
              <a:rPr lang="en-US" altLang="ko-KR" sz="1400" dirty="0" smtClean="0"/>
              <a:t>FAQ</a:t>
            </a:r>
            <a:r>
              <a:rPr lang="ko-KR" altLang="en-US" sz="1400" dirty="0" smtClean="0"/>
              <a:t>관리자 페이지에서 데이터베이스에 추가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3508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0703653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26126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0364826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613889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77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Q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0"/>
            <a:ext cx="7859712" cy="6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95"/>
            <a:ext cx="2408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Radio</a:t>
            </a:r>
            <a:r>
              <a:rPr lang="ko-KR" altLang="en-US" sz="1400" dirty="0" smtClean="0"/>
              <a:t>버튼을 리스트로 구성해서 제출시 </a:t>
            </a:r>
            <a:r>
              <a:rPr lang="ko-KR" altLang="en-US" sz="1400" dirty="0" err="1" smtClean="0"/>
              <a:t>쿼리문으로</a:t>
            </a:r>
            <a:r>
              <a:rPr lang="ko-KR" altLang="en-US" sz="1400" dirty="0" smtClean="0"/>
              <a:t> 넘길 수 있게 구성</a:t>
            </a:r>
            <a:endParaRPr lang="en-US" altLang="ko-KR" sz="1400" dirty="0" smtClean="0"/>
          </a:p>
        </p:txBody>
      </p:sp>
      <p:pic>
        <p:nvPicPr>
          <p:cNvPr id="7171" name="Picture 3" descr="C:\Users\ezen-033\Desktop\QN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343400"/>
            <a:ext cx="657383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95500"/>
            <a:ext cx="1962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 시 슬라이드형식으로 확인 할 수 있고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등록된 질문들은</a:t>
            </a:r>
            <a:endParaRPr lang="en-US" altLang="ko-KR" sz="1400" dirty="0" smtClean="0"/>
          </a:p>
          <a:p>
            <a:r>
              <a:rPr lang="en-US" altLang="ko-KR" sz="1400" dirty="0" smtClean="0"/>
              <a:t>P4QNA </a:t>
            </a:r>
            <a:r>
              <a:rPr lang="ko-KR" altLang="en-US" sz="1400" dirty="0" smtClean="0"/>
              <a:t>테이블에서 관리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9593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653936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4063021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906001"/>
            <a:ext cx="2752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데이터는</a:t>
            </a:r>
            <a:endParaRPr lang="en-US" altLang="ko-KR" sz="1400" dirty="0" smtClean="0"/>
          </a:p>
          <a:p>
            <a:r>
              <a:rPr lang="en-US" altLang="ko-KR" sz="1400" dirty="0" smtClean="0"/>
              <a:t>P4req_item </a:t>
            </a:r>
            <a:r>
              <a:rPr lang="ko-KR" altLang="en-US" sz="1400" dirty="0" smtClean="0"/>
              <a:t>테이블에 저장</a:t>
            </a:r>
            <a:r>
              <a:rPr lang="en-US" altLang="ko-KR" sz="1400" dirty="0" smtClean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빌리기 등록을 통해서 데이터베이스에 등록가능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2050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311501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44173032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빌리기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94" y="85725"/>
            <a:ext cx="8313551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3325" y="4086225"/>
            <a:ext cx="3924020" cy="11620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775" y="4079825"/>
            <a:ext cx="3143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등록한 상품 보여주기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이미 등록한 상품의 링크를 통해 대여 등록 가능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등록된 상품은 하단에서 확인 가능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3505199" y="5248274"/>
            <a:ext cx="7972145" cy="15144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2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7666817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80377866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896127959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961959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33665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9466215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6056783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1014308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98026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735540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322122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84891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9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18021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1974982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3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466108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1240828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5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293854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51166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92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95090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6181903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1856576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249211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9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901655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232903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24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175776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622441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6463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2743</Words>
  <Application>Microsoft Office PowerPoint</Application>
  <PresentationFormat>사용자 지정</PresentationFormat>
  <Paragraphs>1303</Paragraphs>
  <Slides>106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7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화면설계서</vt:lpstr>
      <vt:lpstr>화면설계서</vt:lpstr>
      <vt:lpstr>화면설계서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31</cp:revision>
  <dcterms:created xsi:type="dcterms:W3CDTF">2020-03-05T07:09:16Z</dcterms:created>
  <dcterms:modified xsi:type="dcterms:W3CDTF">2020-03-13T00:36:08Z</dcterms:modified>
</cp:coreProperties>
</file>